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7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94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02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3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6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9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6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0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1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9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9C5F-4131-4B57-9416-2FD67A771B4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B318F5-44E7-4062-A078-6A969B1D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_TktYo3el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5C0EE8-9D94-E9E6-835F-4F6B96A5A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318" y="4463615"/>
            <a:ext cx="8915399" cy="1126283"/>
          </a:xfrm>
        </p:spPr>
        <p:txBody>
          <a:bodyPr/>
          <a:lstStyle/>
          <a:p>
            <a:r>
              <a:rPr lang="en-GB" dirty="0">
                <a:hlinkClick r:id="rId2"/>
              </a:rPr>
              <a:t>Director Cut 2 -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46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3624-46CB-DCDD-AEE8-0EC6DB42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572" y="678741"/>
            <a:ext cx="8911687" cy="1280890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New Hall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3D297B-BF14-082F-1A42-B296491F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4217"/>
            <a:ext cx="11111753" cy="355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Features:</a:t>
            </a:r>
          </a:p>
          <a:p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A warm and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friendly and inclusive place for all members of the community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 social centre to counter rural isolation – comfort and support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Provide community resilience 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respond to, withstand, and recover from adverse situations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BFAF10-41B9-D8EB-6DF3-36864E1B7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60105"/>
              </p:ext>
            </p:extLst>
          </p:nvPr>
        </p:nvGraphicFramePr>
        <p:xfrm>
          <a:off x="2689571" y="3397625"/>
          <a:ext cx="6812858" cy="310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711840" imgH="3054240" progId="PBrush">
                  <p:embed/>
                </p:oleObj>
              </mc:Choice>
              <mc:Fallback>
                <p:oleObj name="Bitmap Image" r:id="rId2" imgW="6711840" imgH="3054240" progId="PBrus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DBFAF10-41B9-D8EB-6DF3-36864E1B7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89571" y="3397625"/>
                        <a:ext cx="6812858" cy="3100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1DCD8C4-BD2C-11F9-F968-2DB623554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6471-A62C-C53C-9940-DE8F9EB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091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014B-57C3-1FBC-422B-83DE2934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9407"/>
            <a:ext cx="8911687" cy="508700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Team approach with different expertise</a:t>
            </a:r>
          </a:p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Warm space </a:t>
            </a:r>
          </a:p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Potential of more general use and use in extreme circumstances</a:t>
            </a:r>
          </a:p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Input from outside professionals for being prepared for extreme situations e.g. Northern </a:t>
            </a:r>
            <a:r>
              <a:rPr lang="en-GB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Powergrid</a:t>
            </a: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; local farmers with snow ploughs/chainsaws</a:t>
            </a:r>
          </a:p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Considerable more commitment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9AF2749-1A1F-D301-1943-A3891D815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479A1-6599-5890-70D6-61827005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46" y="4915750"/>
            <a:ext cx="13473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0B7466-6B40-B019-55F6-920520AE9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50" y="0"/>
            <a:ext cx="11642103" cy="2387600"/>
          </a:xfrm>
        </p:spPr>
        <p:txBody>
          <a:bodyPr>
            <a:normAutofit fontScale="90000"/>
          </a:bodyPr>
          <a:lstStyle/>
          <a:p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A Warm Welcome Space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FA432F2-658B-BC8A-241D-884EDAAFD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19" y="5731717"/>
            <a:ext cx="8915399" cy="112628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Ellingham Village Hall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6C2A2-3D91-173B-89DD-2646DB10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18" y="2681211"/>
            <a:ext cx="2694076" cy="235173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AC4962-37F6-2438-ACB1-F4760260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03" y="5530036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96-E664-7B1F-78E2-DFCE40A0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Our Old World….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701AE-E7D8-2240-5D12-B139FAF55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45" y="1321321"/>
            <a:ext cx="7536880" cy="479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74394-40A5-A407-8DDD-3621EFB22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03" y="5530036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CCF8-0197-0C4B-23B9-F155DF4B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43" y="668934"/>
            <a:ext cx="8911687" cy="128089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It Started with 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2A35-2EBC-2A54-E1F9-3FBB223D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700" y="1841369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STATEMENT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want to have an active community able to benefit from a high quality Village Hall with facilities for meetings, social events, cultural and leisure activities and sports. A facility which will accommodate activities for all people in the locality and all ages.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270AD6A-D7F5-3507-EA01-6F7E1F23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B4DB-1E81-A6C7-9A74-A9ED1816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75" y="624110"/>
            <a:ext cx="10426905" cy="128089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ondition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eport, 26</a:t>
            </a:r>
            <a:r>
              <a:rPr lang="en-GB" b="1" baseline="300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 2018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E2A4-F917-8A05-5DB7-01CCCFB7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007" y="1905000"/>
            <a:ext cx="8915400" cy="3777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construction of the existing building provides limited scope for the refurbishment, alteration and upgrading of the existing building fabric. It is considered that the current building is generally in a tired condition and no longer provides the standard of village hall accommodation experienced elsewhere. For this reason, and considering the limitations outlined above, we would consider a new build option to be favourable over the refurbishment and upgrading of the existing building.’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9FFA9-CC69-1C8B-3CFF-1D5C99EE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943" y="1582974"/>
            <a:ext cx="6367050" cy="434457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56A2D4A-970E-4991-4E35-3D81B0B41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47CF-D7DD-222C-7588-44BA757E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2676" y="597216"/>
            <a:ext cx="9794148" cy="128089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Strategies Identified in 2018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05F1-6C11-E146-3987-7E49048DC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strategies will be pursued over the </a:t>
            </a:r>
            <a:r>
              <a:rPr lang="en-GB" sz="3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two years</a:t>
            </a: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sustainable and efficient rebuild of the Village Hall to allow an increase of use</a:t>
            </a:r>
            <a:endParaRPr lang="en-GB" sz="3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capital and grants</a:t>
            </a:r>
            <a:endParaRPr lang="en-GB" sz="3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Motivate and expand Committee to include other professional expertise</a:t>
            </a:r>
            <a:endParaRPr lang="en-GB" sz="3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consultation of ongoing development and contributions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website to keep local populace informed extending into </a:t>
            </a:r>
            <a:r>
              <a:rPr lang="en-GB" sz="3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  <a:endParaRPr lang="en-GB" sz="3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A81009-FAD1-7421-ABB1-32011259B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4E9F-7B8B-1548-A797-09C7EB4C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7475" y="624110"/>
            <a:ext cx="10208675" cy="128089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Actions Established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BC4AA-6CD9-020E-B30F-843304D3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key actions will be achieved over the next 2 years: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Relocate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new Village Hall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about £400K funding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an architect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Visits to other centres arranged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to National and local funding bodies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developed to provide information about the facilities, its use, activities and events in the Village Hall 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2F0FC83-EAF3-1937-D206-197B81AF4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0CFC-E239-95D7-D79E-716C5E7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3590" y="677719"/>
            <a:ext cx="7461530" cy="128089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                        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D73B-9FBF-3BDA-E0F6-AD6F2C59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consultations took place: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2017 the initial Neighbourhood Plan survey by the Parish Council identified that a majority of parishioners would like the Village Hall facilities improved and to include parking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February 2019  a survey of parishioners views were asked if they would like a new build or a refurbishment.  83% voted for a new build.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March 2019 consultation on design and materials to be used.  Local stone, wood and corrugated metal or slate chosen.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B5FA055-3EE3-E177-B491-29006474B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C2C7-BFFD-F614-E0F8-1D5DE4D0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9272" y="677719"/>
            <a:ext cx="8911687" cy="1280890"/>
          </a:xfrm>
        </p:spPr>
        <p:txBody>
          <a:bodyPr/>
          <a:lstStyle/>
          <a:p>
            <a:r>
              <a:rPr lang="en-GB" dirty="0"/>
              <a:t>                           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4A34-DE5E-701B-9331-40EA9024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13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Appeals to many funding bodies: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By application</a:t>
            </a:r>
          </a:p>
          <a:p>
            <a:r>
              <a:rPr lang="en-GB" dirty="0"/>
              <a:t>By letter</a:t>
            </a:r>
          </a:p>
          <a:p>
            <a:r>
              <a:rPr lang="en-GB" dirty="0"/>
              <a:t>Use of video    [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video link as sent to National Lottery</a:t>
            </a:r>
            <a:r>
              <a:rPr lang="en-GB" dirty="0"/>
              <a:t>]</a:t>
            </a:r>
          </a:p>
          <a:p>
            <a:r>
              <a:rPr lang="en-GB" dirty="0"/>
              <a:t>By phone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676A955-0E89-2E95-AE17-7CE52DCFF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1" y="5618991"/>
            <a:ext cx="946778" cy="946778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49E75A1-9808-F68A-7661-554534A53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83" y="2113380"/>
            <a:ext cx="4850906" cy="36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71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490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 3</vt:lpstr>
      <vt:lpstr>Wisp</vt:lpstr>
      <vt:lpstr>Bitmap Image</vt:lpstr>
      <vt:lpstr>PowerPoint Presentation</vt:lpstr>
      <vt:lpstr>A Warm Welcome Space</vt:lpstr>
      <vt:lpstr> Our Old World….</vt:lpstr>
      <vt:lpstr>        It Started with a Strategy</vt:lpstr>
      <vt:lpstr>Building Condition Report, 26th Oct 2018</vt:lpstr>
      <vt:lpstr>             Key Strategies Identified in 2018 </vt:lpstr>
      <vt:lpstr>                     Main Actions Established </vt:lpstr>
      <vt:lpstr>                           Consultations</vt:lpstr>
      <vt:lpstr>                             Fundraising</vt:lpstr>
      <vt:lpstr>New Hall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old world</dc:title>
  <dc:creator>Gustav MacLeod</dc:creator>
  <cp:lastModifiedBy>Gustav MacLeod</cp:lastModifiedBy>
  <cp:revision>7</cp:revision>
  <dcterms:created xsi:type="dcterms:W3CDTF">2023-01-08T18:35:19Z</dcterms:created>
  <dcterms:modified xsi:type="dcterms:W3CDTF">2023-01-19T09:50:06Z</dcterms:modified>
</cp:coreProperties>
</file>